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1" r:id="rId1"/>
  </p:sldMasterIdLst>
  <p:notesMasterIdLst>
    <p:notesMasterId r:id="rId6"/>
  </p:notesMasterIdLst>
  <p:handoutMasterIdLst>
    <p:handoutMasterId r:id="rId7"/>
  </p:handoutMasterIdLst>
  <p:sldIdLst>
    <p:sldId id="509" r:id="rId2"/>
    <p:sldId id="821" r:id="rId3"/>
    <p:sldId id="508" r:id="rId4"/>
    <p:sldId id="822" r:id="rId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lson, Matthew J [CCE E]" initials="NMJ[E" lastIdx="1" clrIdx="0">
    <p:extLst>
      <p:ext uri="{19B8F6BF-5375-455C-9EA6-DF929625EA0E}">
        <p15:presenceInfo xmlns:p15="http://schemas.microsoft.com/office/powerpoint/2012/main" userId="Nelson, Matthew J [CCE E]" providerId="None"/>
      </p:ext>
    </p:extLst>
  </p:cmAuthor>
  <p:cmAuthor id="2" name="matthew Nelson" initials="mN" lastIdx="1" clrIdx="1">
    <p:extLst>
      <p:ext uri="{19B8F6BF-5375-455C-9EA6-DF929625EA0E}">
        <p15:presenceInfo xmlns:p15="http://schemas.microsoft.com/office/powerpoint/2012/main" userId="edj4XCjYmsubzIpR1zO7h/a131U5IfdgbRC/OFD0UwQ=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102E"/>
    <a:srgbClr val="525252"/>
    <a:srgbClr val="F8F8F8"/>
    <a:srgbClr val="ACA39A"/>
    <a:srgbClr val="F1BE48"/>
    <a:srgbClr val="6E6259"/>
    <a:srgbClr val="010000"/>
    <a:srgbClr val="7A6E67"/>
    <a:srgbClr val="F2BF49"/>
    <a:srgbClr val="ADA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56" autoAdjust="0"/>
    <p:restoredTop sz="95226" autoAdjust="0"/>
  </p:normalViewPr>
  <p:slideViewPr>
    <p:cSldViewPr>
      <p:cViewPr varScale="1">
        <p:scale>
          <a:sx n="88" d="100"/>
          <a:sy n="88" d="100"/>
        </p:scale>
        <p:origin x="102" y="29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737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4211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5A0C9-E830-1241-BEA3-6925DA004ECF}" type="datetimeFigureOut">
              <a:rPr lang="en-US" smtClean="0"/>
              <a:pPr/>
              <a:t>7/20/2022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4522-76EF-EF4D-8870-07F3436BA4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2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210.png>
</file>

<file path=ppt/media/image2230.png>
</file>

<file path=ppt/media/image3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45082-6AF3-024B-A14D-C5AD8123919E}" type="datetimeFigureOut">
              <a:rPr lang="en-US" smtClean="0"/>
              <a:pPr/>
              <a:t>7/20/2022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6D18E-8B09-B24B-9169-4FC527B8D8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164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811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 userDrawn="1"/>
        </p:nvSpPr>
        <p:spPr bwMode="auto">
          <a:xfrm>
            <a:off x="0" y="6348431"/>
            <a:ext cx="9144000" cy="509569"/>
          </a:xfrm>
          <a:prstGeom prst="rect">
            <a:avLst/>
          </a:prstGeom>
          <a:solidFill>
            <a:srgbClr val="C8102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ISU LEFT white.eps"/>
          <p:cNvPicPr>
            <a:picLocks noChangeAspect="1"/>
          </p:cNvPicPr>
          <p:nvPr userDrawn="1"/>
        </p:nvPicPr>
        <p:blipFill>
          <a:blip r:embed="rId4"/>
          <a:srcRect b="38235"/>
          <a:stretch>
            <a:fillRect/>
          </a:stretch>
        </p:blipFill>
        <p:spPr bwMode="auto">
          <a:xfrm>
            <a:off x="381000" y="6503215"/>
            <a:ext cx="2396490" cy="19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 Placeholder 4"/>
          <p:cNvSpPr txBox="1">
            <a:spLocks/>
          </p:cNvSpPr>
          <p:nvPr userDrawn="1"/>
        </p:nvSpPr>
        <p:spPr>
          <a:xfrm>
            <a:off x="4648200" y="6469856"/>
            <a:ext cx="4191000" cy="285750"/>
          </a:xfrm>
          <a:prstGeom prst="rect">
            <a:avLst/>
          </a:prstGeom>
        </p:spPr>
        <p:txBody>
          <a:bodyPr/>
          <a:lstStyle>
            <a:lvl1pPr marL="0" indent="0" algn="r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None/>
              <a:defRPr sz="1600" b="1" i="0" baseline="0">
                <a:solidFill>
                  <a:schemeClr val="bg1"/>
                </a:solidFill>
                <a:latin typeface="Univers 65" charset="0"/>
                <a:ea typeface="Univers 65" charset="0"/>
                <a:cs typeface="Univers 65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9pPr>
          </a:lstStyle>
          <a:p>
            <a:pPr eaLnBrk="1" hangingPunct="1"/>
            <a:r>
              <a:rPr lang="en-US" sz="1200" kern="0" dirty="0">
                <a:latin typeface="Univers 75 Black" charset="0"/>
                <a:ea typeface="Univers 75 Black" charset="0"/>
                <a:cs typeface="Univers 75 Black" charset="0"/>
              </a:rPr>
              <a:t>Civil, Construction, and Environmental</a:t>
            </a:r>
            <a:r>
              <a:rPr lang="en-US" sz="1200" kern="0" baseline="0" dirty="0">
                <a:latin typeface="Univers 75 Black" charset="0"/>
                <a:ea typeface="Univers 75 Black" charset="0"/>
                <a:cs typeface="Univers 75 Black" charset="0"/>
              </a:rPr>
              <a:t> Engineering</a:t>
            </a:r>
            <a:endParaRPr lang="en-US" sz="1200" kern="0" dirty="0">
              <a:latin typeface="Univers 75 Black" charset="0"/>
              <a:ea typeface="Univers 75 Black" charset="0"/>
              <a:cs typeface="Univers 75 Black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1" y="0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DISTRIBUTION A: Approved for public release; distribution unlimited (AFRL-2022-3309)</a:t>
            </a:r>
          </a:p>
        </p:txBody>
      </p:sp>
    </p:spTree>
    <p:extLst>
      <p:ext uri="{BB962C8B-B14F-4D97-AF65-F5344CB8AC3E}">
        <p14:creationId xmlns:p14="http://schemas.microsoft.com/office/powerpoint/2010/main" val="340084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2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2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2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22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11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3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17.4 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No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2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92192F0D-8B02-4F98-AF9F-8A1595326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33192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445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11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3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17.4 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No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4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test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92756" y="2667000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68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12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73.3 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No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2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FFA5CAFE-FC0F-4466-9AD5-9C10247B4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33192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035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12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73.3 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No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4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test1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79046" y="2743200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21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-WithoutNumbers_2A" id="{DAA3A06B-2874-4C40-887F-CC7B1BF1C35D}" vid="{E9E9EAC2-7F89-5746-8376-BA09D22282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4470</TotalTime>
  <Words>148</Words>
  <Application>Microsoft Office PowerPoint</Application>
  <PresentationFormat>On-screen Show (4:3)</PresentationFormat>
  <Paragraphs>52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Cambria Math</vt:lpstr>
      <vt:lpstr>Garamond</vt:lpstr>
      <vt:lpstr>Times</vt:lpstr>
      <vt:lpstr>Times New Roman</vt:lpstr>
      <vt:lpstr>Univers 75 Black</vt:lpstr>
      <vt:lpstr>Custom 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Nelson, Matthew J [CCE E]</dc:creator>
  <cp:lastModifiedBy>Downey, Austin</cp:lastModifiedBy>
  <cp:revision>174</cp:revision>
  <dcterms:created xsi:type="dcterms:W3CDTF">2021-09-29T19:33:20Z</dcterms:created>
  <dcterms:modified xsi:type="dcterms:W3CDTF">2022-07-20T21:50:05Z</dcterms:modified>
</cp:coreProperties>
</file>

<file path=docProps/thumbnail.jpeg>
</file>